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980238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DF57BF-6E6C-43F2-86C6-A81E6429C3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5137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0B2CE4-264D-41E8-8E90-89CFAF35B8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3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C8F5C5-BF57-4F4D-AC4C-A120493550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9239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6E7369-0AA8-4020-8976-4618D56B09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1926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C64831-822D-4261-B46A-2B553BA2BE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6418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4F4EB-B584-4A50-9EFE-ACF0D6D9D0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4109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AE9E52-86B5-4D28-9125-5FA7613B55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0838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653BC-067C-4650-80F9-33E790D03F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1706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BF0828-7B69-455A-948B-25D577BA81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1088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0B17C0-932C-4E2F-98A0-EE556F88A9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928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AF3803-83F8-440E-BD2F-7194A248FD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5030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E622A5-B71F-4854-9A58-2978EF2D6DB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7630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llamo _________ Clase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802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fecha es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14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febrero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2017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152400" y="1066800"/>
            <a:ext cx="87630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FontTx/>
              <a:buNone/>
            </a:pPr>
            <a:r>
              <a:rPr lang="es-ES_tradnl" altLang="en-US" sz="2800" kern="0" dirty="0" smtClean="0">
                <a:solidFill>
                  <a:srgbClr val="FF0000"/>
                </a:solidFill>
              </a:rPr>
              <a:t>Propósito # 56c: </a:t>
            </a:r>
            <a:r>
              <a:rPr lang="es-ES_tradnl" altLang="en-US" sz="2800" kern="0" dirty="0" smtClean="0"/>
              <a:t>¿Quiénes son las hermanas Mirabal?</a:t>
            </a:r>
          </a:p>
          <a:p>
            <a:pPr>
              <a:buNone/>
            </a:pPr>
            <a:r>
              <a:rPr lang="es-ES_tradnl" altLang="en-US" sz="2000" kern="0" dirty="0">
                <a:solidFill>
                  <a:srgbClr val="7030A0"/>
                </a:solidFill>
              </a:rPr>
              <a:t>L.O: to </a:t>
            </a:r>
            <a:r>
              <a:rPr lang="es-ES_tradnl" altLang="en-US" sz="2000" kern="0" dirty="0" err="1">
                <a:solidFill>
                  <a:srgbClr val="7030A0"/>
                </a:solidFill>
              </a:rPr>
              <a:t>learn</a:t>
            </a:r>
            <a:r>
              <a:rPr lang="es-ES_tradnl" altLang="en-US" sz="2000" kern="0" dirty="0">
                <a:solidFill>
                  <a:srgbClr val="7030A0"/>
                </a:solidFill>
              </a:rPr>
              <a:t> </a:t>
            </a:r>
            <a:r>
              <a:rPr lang="es-ES_tradnl" altLang="en-US" sz="2000" kern="0" dirty="0" err="1">
                <a:solidFill>
                  <a:srgbClr val="7030A0"/>
                </a:solidFill>
              </a:rPr>
              <a:t>about</a:t>
            </a:r>
            <a:r>
              <a:rPr lang="es-ES_tradnl" altLang="en-US" sz="2000" kern="0" dirty="0">
                <a:solidFill>
                  <a:srgbClr val="7030A0"/>
                </a:solidFill>
              </a:rPr>
              <a:t> </a:t>
            </a:r>
            <a:r>
              <a:rPr lang="es-ES_tradnl" altLang="en-US" sz="2000" kern="0" dirty="0" err="1">
                <a:solidFill>
                  <a:srgbClr val="7030A0"/>
                </a:solidFill>
              </a:rPr>
              <a:t>the</a:t>
            </a:r>
            <a:r>
              <a:rPr lang="es-ES_tradnl" altLang="en-US" sz="2000" kern="0" dirty="0">
                <a:solidFill>
                  <a:srgbClr val="7030A0"/>
                </a:solidFill>
              </a:rPr>
              <a:t> ERA OF TRUJILLO in </a:t>
            </a:r>
            <a:r>
              <a:rPr lang="es-ES_tradnl" altLang="en-US" sz="2000" kern="0" dirty="0" err="1">
                <a:solidFill>
                  <a:srgbClr val="7030A0"/>
                </a:solidFill>
              </a:rPr>
              <a:t>Dominican</a:t>
            </a:r>
            <a:r>
              <a:rPr lang="es-ES_tradnl" altLang="en-US" sz="2000" kern="0" dirty="0">
                <a:solidFill>
                  <a:srgbClr val="7030A0"/>
                </a:solidFill>
              </a:rPr>
              <a:t> </a:t>
            </a:r>
            <a:r>
              <a:rPr lang="es-ES_tradnl" altLang="en-US" sz="2000" kern="0" dirty="0" err="1">
                <a:solidFill>
                  <a:srgbClr val="7030A0"/>
                </a:solidFill>
              </a:rPr>
              <a:t>Republic</a:t>
            </a:r>
            <a:endParaRPr lang="es-ES_tradnl" altLang="en-US" sz="2000" kern="0" dirty="0">
              <a:solidFill>
                <a:srgbClr val="7030A0"/>
              </a:solidFill>
            </a:endParaRPr>
          </a:p>
          <a:p>
            <a:pPr>
              <a:buFontTx/>
              <a:buNone/>
            </a:pPr>
            <a:r>
              <a:rPr lang="es-ES_tradnl" altLang="en-US" sz="2400" kern="0" dirty="0" smtClean="0">
                <a:solidFill>
                  <a:srgbClr val="FF0000"/>
                </a:solidFill>
              </a:rPr>
              <a:t>Actividad Inicial: </a:t>
            </a:r>
            <a:r>
              <a:rPr lang="en-US" altLang="en-US" sz="2400" kern="0" dirty="0"/>
              <a:t>Guided </a:t>
            </a:r>
            <a:r>
              <a:rPr lang="en-US" altLang="en-US" sz="2400" kern="0" dirty="0" smtClean="0"/>
              <a:t>reflection: Why did General Trujillo imprison Mr. </a:t>
            </a:r>
            <a:r>
              <a:rPr lang="en-US" altLang="en-US" sz="2400" kern="0" dirty="0" err="1" smtClean="0"/>
              <a:t>Miraval</a:t>
            </a:r>
            <a:r>
              <a:rPr lang="en-US" altLang="en-US" sz="2400" kern="0" dirty="0" smtClean="0"/>
              <a:t> rather than Minerva? </a:t>
            </a:r>
          </a:p>
          <a:p>
            <a:pPr>
              <a:buFontTx/>
              <a:buNone/>
            </a:pPr>
            <a:r>
              <a:rPr lang="en-US" altLang="en-US" sz="2400" kern="0" dirty="0" err="1" smtClean="0">
                <a:solidFill>
                  <a:srgbClr val="FF0000"/>
                </a:solidFill>
              </a:rPr>
              <a:t>Actividades</a:t>
            </a:r>
            <a:endParaRPr lang="en-US" altLang="en-US" sz="2400" kern="0" dirty="0">
              <a:solidFill>
                <a:srgbClr val="FF0000"/>
              </a:solidFill>
            </a:endParaRPr>
          </a:p>
          <a:p>
            <a:r>
              <a:rPr lang="en-US" altLang="en-US" sz="2400" kern="0" dirty="0" smtClean="0"/>
              <a:t>Watch third scenes of the movie </a:t>
            </a:r>
            <a:r>
              <a:rPr lang="en-US" altLang="en-US" sz="2400" u="sng" kern="0" dirty="0" smtClean="0"/>
              <a:t>In the Time of the Butterflies</a:t>
            </a:r>
            <a:r>
              <a:rPr lang="en-US" altLang="en-US" sz="2400" i="1" kern="0" dirty="0" smtClean="0"/>
              <a:t> (beginning at 41 MIN.)</a:t>
            </a:r>
            <a:endParaRPr lang="en-US" altLang="en-US" sz="2400" kern="0" dirty="0" smtClean="0"/>
          </a:p>
          <a:p>
            <a:r>
              <a:rPr lang="en-US" altLang="en-US" sz="2400" kern="0" dirty="0" smtClean="0"/>
              <a:t>Take ACTIVE NOTES during the movie.</a:t>
            </a:r>
          </a:p>
          <a:p>
            <a:pPr>
              <a:buFontTx/>
              <a:buNone/>
            </a:pPr>
            <a:r>
              <a:rPr lang="en-US" altLang="en-US" sz="2400" kern="0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sz="2400" kern="0" dirty="0" smtClean="0">
                <a:solidFill>
                  <a:srgbClr val="FF0000"/>
                </a:solidFill>
              </a:rPr>
              <a:t> # 56c:</a:t>
            </a:r>
          </a:p>
          <a:p>
            <a:r>
              <a:rPr lang="en-US" altLang="en-US" sz="2400" kern="0" dirty="0" smtClean="0"/>
              <a:t>Write a 10-12 sentence reflection on the scenes we saw today.</a:t>
            </a:r>
          </a:p>
          <a:p>
            <a:r>
              <a:rPr lang="en-US" altLang="en-US" sz="2400" kern="0" dirty="0" smtClean="0"/>
              <a:t>In the movie questionnaire, complete #</a:t>
            </a:r>
            <a:r>
              <a:rPr lang="en-US" altLang="en-US" sz="2400" kern="0" dirty="0" smtClean="0"/>
              <a:t>10-15</a:t>
            </a:r>
            <a:endParaRPr lang="es-ES_tradnl" altLang="en-US" sz="2400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1816</TotalTime>
  <Words>96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Me llamo _________ Clase 802 La fecha es el 14 de febrero del 2017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8IM La fecha es el 24 de enero del 2012</dc:title>
  <dc:creator>Helen Zumaeta</dc:creator>
  <cp:lastModifiedBy>Helen Zumaeta</cp:lastModifiedBy>
  <cp:revision>28</cp:revision>
  <cp:lastPrinted>2016-02-22T18:50:17Z</cp:lastPrinted>
  <dcterms:created xsi:type="dcterms:W3CDTF">2012-01-24T15:09:34Z</dcterms:created>
  <dcterms:modified xsi:type="dcterms:W3CDTF">2017-02-14T17:52:35Z</dcterms:modified>
</cp:coreProperties>
</file>